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49B5-95D0-49A2-BC8E-E031767B9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23D9B-CFEF-4723-BAF4-98ADBDE8A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57AF8-A086-4CDA-960A-4A68DA6A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66894-5869-460A-BB42-C6DC3003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79726-CBDF-439E-8A33-E2E26211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27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824C7-1E0C-4389-B33F-612A46AF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4573D-8B55-4D12-BA7C-297901C67C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F5452-F100-4371-91EF-910EBF60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CD9AC-6877-490D-BD7F-8F646ACC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63275-646C-48B6-AE7A-938500B7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0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E89C34-92DF-42CA-9895-6712816B9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B3A29-E975-4301-BEC8-AF072415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62428-169D-415E-AE5E-CA8597A1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1FA3B-55C6-4077-8570-782989AA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6F861-F179-4817-BBF0-C727C4A19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1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537C-F7CE-4788-9166-3AD200F5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042A-A73E-49EB-B854-40718D43F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91703-BAFA-473E-B7AC-85E01850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52FF-9503-4E67-BD84-E112C4130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DD13D-5B28-4D86-A723-E5486B092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2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C9EFF-A976-4E0B-B900-3CA6BF3D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7D6A39-6572-4112-9FC0-05FA0703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8D4EC-215F-4CD7-B875-6237FFE4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399CA-884C-43A2-9A68-EFF0AB96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32838-D76C-4A28-8FA1-3312C8CE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4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F0B7C-0551-4DCF-9483-FA0F355B5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A73BC-7AA3-41A0-936D-593FD0EA5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80811-20FB-4727-AF4A-D2C4E3433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DEC0E-D5A2-42F0-B1DC-A43283CB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D3B66-736E-41E4-BECD-FFAA9F46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16E66-4FA0-416B-A6EE-3D74B568E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0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9E268-3DE6-4B9A-959B-ED9F81E0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E27DF-2126-48F5-816F-6E53BF305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06E40-AB44-4289-8B78-3EB69B54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04B3DC-4F17-447F-9C1C-0F4D22C28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A24F1D-C586-4174-A88A-8373ECB9A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5EAF2-57C3-4FB4-A484-75D6C4226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7F4B94-25E7-42CB-B87B-C76287D2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F5A935-5876-40CB-977F-FBB127B9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43CAE-A9C2-4066-BE7F-BC34F4960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357E88-38F0-463F-A477-F00166E04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75C3E-D080-43F2-A2D6-C47D9CE98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D3088-D579-4A54-A31E-ED7E7482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1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C7E61-4DED-450E-97FE-EB75CA578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936B8-D3ED-4C11-988C-00261E39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4B7A3-8D7F-443C-A367-69AEBEDE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7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13F7-81CA-4C6B-9E5C-62B584312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66438-B43D-4D44-A1E6-8BB32AAD5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0A4E4-CAAC-4983-94F1-1D7D49662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AFD75-881B-4838-BAFC-045E07F6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23833-2259-4861-8D18-2FF301F6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70F1B-4DBC-4D1B-9D68-42394327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1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5A3F-B7A7-4A29-85D5-E453144DF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F1408D-EB81-4533-A431-6F1C5B53F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E94C10-C3EB-4C59-A2F5-61574567C0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07C72-C941-4D9D-AF99-01DD77AE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85511-6DBC-424B-A4B8-16B553FB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A720B-D7C0-4AED-ADF0-66A7781EA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5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8C9A9A-8294-44B7-AD35-44F29C30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C2AF2-7BEC-455C-BD7A-824D6F4A7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B2018-FCDE-49E2-93E2-D2B7A7586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DABC-7255-4CE4-89D9-8ABCF66058BB}" type="datetimeFigureOut">
              <a:rPr lang="en-US" smtClean="0"/>
              <a:t>5/11/2022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2F1BC-79A5-408C-A304-E9FA523FE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5001C-5D31-4141-943B-74FC554F7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13F3-EF59-443E-AEA2-E08FF9AD97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7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071B-707D-4237-AE09-B38BA309F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2211"/>
          </a:xfrm>
        </p:spPr>
        <p:txBody>
          <a:bodyPr>
            <a:normAutofit fontScale="90000"/>
          </a:bodyPr>
          <a:lstStyle/>
          <a:p>
            <a:r>
              <a:rPr lang="en-US" dirty="0"/>
              <a:t>&lt;&lt;</a:t>
            </a:r>
            <a:r>
              <a:rPr lang="en-US" dirty="0" err="1"/>
              <a:t>Anban</a:t>
            </a:r>
            <a:r>
              <a:rPr lang="en-US" dirty="0"/>
              <a:t> </a:t>
            </a:r>
            <a:r>
              <a:rPr lang="en-US" dirty="0" err="1"/>
              <a:t>hurin</a:t>
            </a:r>
            <a:r>
              <a:rPr lang="en-US" dirty="0"/>
              <a:t>&gt;&gt;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4EA343-ACC0-4603-B6E7-143D13DF1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4299"/>
            <a:ext cx="9144000" cy="1655762"/>
          </a:xfrm>
        </p:spPr>
        <p:txBody>
          <a:bodyPr/>
          <a:lstStyle/>
          <a:p>
            <a:r>
              <a:rPr lang="hy-AM" dirty="0"/>
              <a:t>Լինում է, չի լինում մի կնիկ։ Էս կնիկը մի աղջիկ է ունենում՝ անունը Հուռի։ Մի ծույլ, անշնորհք աղջիկ։ Օրը մինչև իրիկուն պարապ-սարապ նստած։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0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8900-45FA-4E5E-9178-C3353E04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26"/>
            <a:ext cx="10515600" cy="145774"/>
          </a:xfrm>
        </p:spPr>
        <p:txBody>
          <a:bodyPr>
            <a:normAutofit fontScale="90000"/>
          </a:bodyPr>
          <a:lstStyle/>
          <a:p>
            <a:br>
              <a:rPr lang="hy-AM" dirty="0"/>
            </a:br>
            <a:br>
              <a:rPr lang="hy-AM" dirty="0"/>
            </a:br>
            <a:r>
              <a:rPr lang="en-US" dirty="0"/>
              <a:t> </a:t>
            </a:r>
            <a:r>
              <a:rPr lang="hy-AM" dirty="0"/>
              <a:t>— Այ կնիկ, էս ի՞նչ ոսկի է։</a:t>
            </a:r>
            <a:br>
              <a:rPr lang="hy-AM" dirty="0"/>
            </a:br>
            <a:r>
              <a:rPr lang="hy-AM" dirty="0"/>
              <a:t>Թե՝ բա չես ասիլ բամբակը Փեփելի ու Կեկելի վրա ծախեցի. բամբակի փողն է։</a:t>
            </a:r>
            <a:br>
              <a:rPr lang="hy-AM" dirty="0"/>
            </a:br>
            <a:r>
              <a:rPr lang="hy-AM" dirty="0"/>
              <a:t>Մարդը ո՜նց է ուրախանում, էնպես էլ դուք ուրախանաք։ Զոքանչին հրավիրում է, ընծաներ է տալի, գովում է, շնորհակալություն է անում, որ էնպես խելոք, շնորհքով, աշխատասեր աղջիկ է մեծացրել։ Քեֆ է սարքում, նստում են քեֆի։</a:t>
            </a:r>
            <a:br>
              <a:rPr lang="hy-AM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797A77-DBED-444E-B1D7-0E401C169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0"/>
            <a:ext cx="10515600" cy="1300162"/>
          </a:xfrm>
        </p:spPr>
        <p:txBody>
          <a:bodyPr>
            <a:normAutofit fontScale="77500" lnSpcReduction="20000"/>
          </a:bodyPr>
          <a:lstStyle/>
          <a:p>
            <a:r>
              <a:rPr lang="hy-AM" dirty="0"/>
              <a:t>Զոքանչը խորամանկ կին է լինում։ Իմանում է, թե բանը ինչպես է պատահել. վախենում է փեսեն էլի աղջկանը գործ հանձնի, ու գաղտնիքը բացվի։ Քեֆի լավ ժամանակը մի բզեզ է ներս մտնում ու բըռռացնելով պտտվում սենյակում։ Էս զոքանչը վեր է կենում գլուխ է տալի բզեզին։ Ասում 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47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E8D4-AD25-40E7-B057-20F989EE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995902"/>
          </a:xfrm>
        </p:spPr>
        <p:txBody>
          <a:bodyPr>
            <a:normAutofit fontScale="90000"/>
          </a:bodyPr>
          <a:lstStyle/>
          <a:p>
            <a:r>
              <a:rPr lang="hy-AM" dirty="0"/>
              <a:t>— Բարով եկար, մորքուր ջան, ո՜նց ես. ո՜րտեղ ես, էսքան ժամանակ չես երևում... Ախր քեզ ո՞վ էր ասում էդքան բան անես, որ էդ օրն ընկնես ...</a:t>
            </a:r>
            <a:br>
              <a:rPr lang="hy-AM" dirty="0"/>
            </a:br>
            <a:r>
              <a:rPr lang="hy-AM" dirty="0"/>
              <a:t>Փեսեն մնում է զարմացած։ Ասում էր։</a:t>
            </a:r>
            <a:br>
              <a:rPr lang="hy-AM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73CD2-8723-4A28-B4E6-CD69DEDD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13043"/>
            <a:ext cx="10515600" cy="2863920"/>
          </a:xfrm>
        </p:spPr>
        <p:txBody>
          <a:bodyPr/>
          <a:lstStyle/>
          <a:p>
            <a:r>
              <a:rPr lang="hy-AM" dirty="0"/>
              <a:t> Ամբողջ օրն աշխատում էր, շատ աշխատելուց կուչ եկավ, պստիկացավ, էնքան պստիկացավ, որ դառավ բզեզ։ Մեր ցեղն էսպես է։ Շատ աշխատասեր ենք։ Բայց աշխատելուց պստիկանում, բզեզ ենք դառնում։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1B91E-FB55-40AB-9B8E-8EF1940CF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8605"/>
            <a:ext cx="10515600" cy="3884211"/>
          </a:xfrm>
        </p:spPr>
        <p:txBody>
          <a:bodyPr>
            <a:normAutofit fontScale="90000"/>
          </a:bodyPr>
          <a:lstStyle/>
          <a:p>
            <a:r>
              <a:rPr lang="hy-AM" dirty="0"/>
              <a:t>աշխատասեր կնիկ էր։ Ամբողջ օրն աշխատում էր, շատ աշխատելուց կուչ եկավ, պստիկացավ, էնքան պստիկացավ, որ դառավ բզեզ։ Մեր ցեղն էսպես է։ Շատ աշխատասեր ենք։ Բայց աշխատելուց պստիկանում, բզեզ ենք դառնում։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49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F003-B186-42B0-9DFD-5C3DEEB31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990" y="1961322"/>
            <a:ext cx="8252791" cy="503582"/>
          </a:xfrm>
        </p:spPr>
        <p:txBody>
          <a:bodyPr>
            <a:normAutofit fontScale="90000"/>
          </a:bodyPr>
          <a:lstStyle/>
          <a:p>
            <a:r>
              <a:rPr lang="hy-AM" dirty="0"/>
              <a:t>Բանն ինչ կանեմ՝ կեղտոտ է.</a:t>
            </a:r>
            <a:br>
              <a:rPr lang="hy-AM" dirty="0"/>
            </a:br>
            <a:r>
              <a:rPr lang="hy-AM" dirty="0"/>
              <a:t>Բամբակը կորիզոտ է։</a:t>
            </a:r>
            <a:br>
              <a:rPr lang="hy-AM" dirty="0"/>
            </a:br>
            <a:r>
              <a:rPr lang="hy-AM" dirty="0"/>
              <a:t>Մաստակ պիտի, որ ծամեմ,</a:t>
            </a:r>
            <a:br>
              <a:rPr lang="hy-AM" dirty="0"/>
            </a:br>
            <a:r>
              <a:rPr lang="hy-AM" dirty="0"/>
              <a:t>Կըտերը տիտիկ անեմ,</a:t>
            </a:r>
            <a:br>
              <a:rPr lang="hy-AM" dirty="0"/>
            </a:br>
            <a:r>
              <a:rPr lang="hy-AM" dirty="0"/>
              <a:t>Անցնողին մըտիկ անեմ.</a:t>
            </a:r>
            <a:br>
              <a:rPr lang="hy-AM" dirty="0"/>
            </a:br>
            <a:r>
              <a:rPr lang="hy-AM" dirty="0"/>
              <a:t>Ուտեմ, խմեմ,</a:t>
            </a:r>
            <a:br>
              <a:rPr lang="hy-AM" dirty="0"/>
            </a:br>
            <a:r>
              <a:rPr lang="hy-AM" dirty="0"/>
              <a:t>Մըթնի, քընեմ</a:t>
            </a:r>
            <a:br>
              <a:rPr lang="hy-AM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EDDD44-A4A9-4E2D-A4D3-9FA4310292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133" y="3843338"/>
            <a:ext cx="5587734" cy="2333625"/>
          </a:xfrm>
        </p:spPr>
      </p:pic>
    </p:spTree>
    <p:extLst>
      <p:ext uri="{BB962C8B-B14F-4D97-AF65-F5344CB8AC3E}">
        <p14:creationId xmlns:p14="http://schemas.microsoft.com/office/powerpoint/2010/main" val="290194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DA76-74A3-4551-A6EC-72B6EBE5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7496"/>
            <a:ext cx="10515600" cy="193192"/>
          </a:xfrm>
        </p:spPr>
        <p:txBody>
          <a:bodyPr>
            <a:normAutofit fontScale="90000"/>
          </a:bodyPr>
          <a:lstStyle/>
          <a:p>
            <a:r>
              <a:rPr lang="hy-AM" dirty="0"/>
              <a:t>Հարևանները անունը դնում են Անբան Հուռի։ Մերն է, որ աղջկանը գովելով ման է գալի, լիդըր գզող, լիդըր մանող, համ խճճող, համ խճուճը հանող, ձևող-կարող, հունցող-թխող, եփող-թափող, մի խոսքով՝ հուրի-հրեղեն, մատները ոսկի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2500AC-7765-4AFA-9899-B1BA41EE9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078" y="3429000"/>
            <a:ext cx="6579843" cy="2747963"/>
          </a:xfrm>
        </p:spPr>
      </p:pic>
    </p:spTree>
    <p:extLst>
      <p:ext uri="{BB962C8B-B14F-4D97-AF65-F5344CB8AC3E}">
        <p14:creationId xmlns:p14="http://schemas.microsoft.com/office/powerpoint/2010/main" val="277674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20D4-D265-49AA-A1BB-6B421C4EE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8200" y="1232452"/>
            <a:ext cx="10515600" cy="1457739"/>
          </a:xfrm>
        </p:spPr>
        <p:txBody>
          <a:bodyPr>
            <a:normAutofit fontScale="90000"/>
          </a:bodyPr>
          <a:lstStyle/>
          <a:p>
            <a:r>
              <a:rPr lang="hy-AM" dirty="0"/>
              <a:t>Էս գովասանքը գնում մի երիտասարդ վաճառականի ականջն է ընկնում։ Էս երիտասարդ վաճառականն ասում է՝ իմ ուզածն էլ հենց սա է, որ կա։ Գլխապատառ գալիս է անբան Հուռիին ուզում է, հետը պսակվում, տանում իրենց տունը։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C94488-EFAB-4B3B-8302-C8AD110C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04591"/>
            <a:ext cx="10515600" cy="2572371"/>
          </a:xfrm>
        </p:spPr>
        <p:txBody>
          <a:bodyPr/>
          <a:lstStyle/>
          <a:p>
            <a:r>
              <a:rPr lang="hy-AM" dirty="0"/>
              <a:t>Մի քանի ժամանակից ետը մի տասը-քսան բեռը բամբակ է առնում տալիս կնկանը, թե՝ գնում եմ հեռու տեղեր առուտուրի, դու էլ էս բամբակը գզի, մանի, գամ տանեմ ծախեմ, հարստանանք։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59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3C26B-A415-44F9-A1D7-E29B2BF9B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1722"/>
            <a:ext cx="10515600" cy="338966"/>
          </a:xfrm>
        </p:spPr>
        <p:txBody>
          <a:bodyPr>
            <a:normAutofit fontScale="90000"/>
          </a:bodyPr>
          <a:lstStyle/>
          <a:p>
            <a:r>
              <a:rPr lang="hy-AM" dirty="0"/>
              <a:t>Անբան Հուռին է, իրեն համար մաստակ ծամելով ման է գալի։ Մի օր էլ գետի ափովն անց կենալիս լսում է, որ գորտերը կըռկըռում են։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F0AA86-A2B3-4D25-927F-30547BEC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2469"/>
            <a:ext cx="10515600" cy="331449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246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497D-EB81-46F2-B2F6-885F9049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391"/>
            <a:ext cx="10515600" cy="829297"/>
          </a:xfrm>
        </p:spPr>
        <p:txBody>
          <a:bodyPr>
            <a:normAutofit fontScale="90000"/>
          </a:bodyPr>
          <a:lstStyle/>
          <a:p>
            <a:r>
              <a:rPr lang="hy-AM" dirty="0"/>
              <a:t>Անբան Հուռին է, իրեն համար մաստակ ծամելով ման է գալի։ Մի օր էլ գետի ափովն անց կենալիս լսում է, որ գորտերը կըռկըռում են։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82C55B-82CB-4739-837F-7F3BF98E1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26" y="2610678"/>
            <a:ext cx="10515600" cy="3765067"/>
          </a:xfrm>
        </p:spPr>
        <p:txBody>
          <a:bodyPr/>
          <a:lstStyle/>
          <a:p>
            <a:r>
              <a:rPr lang="hy-AM" dirty="0"/>
              <a:t>— Փե՛փել ... Կե՛կել ... Փե՛փել ... Կե՛կել ...</a:t>
            </a:r>
            <a:br>
              <a:rPr lang="hy-AM" dirty="0"/>
            </a:br>
            <a:r>
              <a:rPr lang="hy-AM" dirty="0"/>
              <a:t>— Վո՜ւյ, աղջի Փեփել, Կեկել, — ձեն է տալի անբան Հուռին,— որ բամբակը բերեմ ձեզ տամ՝ կգզեք ...</a:t>
            </a:r>
            <a:br>
              <a:rPr lang="hy-AM" dirty="0"/>
            </a:br>
            <a:r>
              <a:rPr lang="hy-AM" dirty="0"/>
              <a:t>— Բե՛ր, բե՛ր, բե՛ր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1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E455-B3A3-4746-BDDD-1C0DE952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770615"/>
          </a:xfrm>
        </p:spPr>
        <p:txBody>
          <a:bodyPr>
            <a:normAutofit fontScale="90000"/>
          </a:bodyPr>
          <a:lstStyle/>
          <a:p>
            <a:r>
              <a:rPr lang="hy-AM" dirty="0"/>
              <a:t>Անբան Հուռին ուրախանում է։ Գնում է բամբակը կրում բերում ածում գետը։</a:t>
            </a:r>
            <a:br>
              <a:rPr lang="hy-AM" dirty="0"/>
            </a:br>
            <a:r>
              <a:rPr lang="hy-AM" dirty="0"/>
              <a:t>— Դե գզեցեք, մանեցեք։ Մի քանի օրից ետ կգամ, մանածը կտանեմ, որ ծախենք։</a:t>
            </a:r>
            <a:br>
              <a:rPr lang="hy-AM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240CC31-046A-476D-9AAD-B7A999618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1" y="2557670"/>
            <a:ext cx="10515600" cy="2916928"/>
          </a:xfrm>
        </p:spPr>
        <p:txBody>
          <a:bodyPr/>
          <a:lstStyle/>
          <a:p>
            <a:pPr marL="0" indent="0">
              <a:buNone/>
            </a:pPr>
            <a:r>
              <a:rPr lang="hy-AM" dirty="0"/>
              <a:t>Գնում է մի քանի օրից ետ է գալի։ Գորտերը էլի կռկռում են.</a:t>
            </a:r>
            <a:br>
              <a:rPr lang="hy-AM" dirty="0"/>
            </a:br>
            <a:r>
              <a:rPr lang="hy-AM" dirty="0"/>
              <a:t>— Փե՛փել-Կեկել ... Փե՛փել-Կեկել ...</a:t>
            </a:r>
            <a:br>
              <a:rPr lang="hy-AM" dirty="0"/>
            </a:br>
            <a:r>
              <a:rPr lang="hy-AM" dirty="0"/>
              <a:t>— Աղչի Փեփե՜լ, Կեկել, դե մանածը բերեք։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2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26848-16DF-45DE-AB3C-E2070FDD9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1391"/>
            <a:ext cx="10515600" cy="829297"/>
          </a:xfrm>
        </p:spPr>
        <p:txBody>
          <a:bodyPr>
            <a:normAutofit fontScale="90000"/>
          </a:bodyPr>
          <a:lstStyle/>
          <a:p>
            <a:r>
              <a:rPr lang="hy-AM" dirty="0"/>
              <a:t>Գորտերը շարունակում են կռկռալ, իսկ մանածը չեն բերում։ Հուռին մին էլ որ նայում է, աչքովն ընկնում է գետի ափերին ու քարերին փաթաթված կանաչ մուռը։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11986A6-F44C-4680-AC39-DB5EC38DD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5722"/>
            <a:ext cx="10515600" cy="829297"/>
          </a:xfrm>
        </p:spPr>
        <p:txBody>
          <a:bodyPr>
            <a:normAutofit lnSpcReduction="10000"/>
          </a:bodyPr>
          <a:lstStyle/>
          <a:p>
            <a:r>
              <a:rPr lang="hy-AM" dirty="0"/>
              <a:t>— Վո՜ւյ, — ասում է, — քոռանամ ես, տե՛ս, համ գզել ու մանել են, համ խալիչա են գործել իրենց համար։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779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2AA3-8193-4EA7-93E0-9B7F6F55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481"/>
            <a:ext cx="10515600" cy="2499484"/>
          </a:xfrm>
        </p:spPr>
        <p:txBody>
          <a:bodyPr>
            <a:normAutofit fontScale="90000"/>
          </a:bodyPr>
          <a:lstStyle/>
          <a:p>
            <a:r>
              <a:rPr lang="hy-AM" dirty="0"/>
              <a:t>— Վո՜ւյ, — ասում է, — քոռանամ ես, տե՛ս, համ գզել ու մանել են, համ խալիչա են գործել իրենց համար։</a:t>
            </a:r>
            <a:r>
              <a:rPr lang="en-US" dirty="0"/>
              <a:t> </a:t>
            </a:r>
            <a:r>
              <a:rPr lang="hy-AM" dirty="0"/>
              <a:t>Ձեռը ճակատին է դնում ձեն տալի.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33C3C8-0900-4EFB-8002-48BDEE0B6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496" y="3482008"/>
            <a:ext cx="10515600" cy="2499484"/>
          </a:xfrm>
        </p:spPr>
        <p:txBody>
          <a:bodyPr/>
          <a:lstStyle/>
          <a:p>
            <a:r>
              <a:rPr lang="hy-AM" dirty="0"/>
              <a:t>— Դե որ խալիչա եք գործել, մեր բամբակի փողը բերեք։ — Ձեն է տալի ու ոտը փոխում է, մտնում ջուրը։ Հանկարծ ոտը առնում է մի կոշտ բանի։ Հանում է տեսնում՝ մի կտոր ոսկի։ Փեփելին ու Կեկելին շնորհակալություն է ասում, ոսկու կտորը փեշը դնում, գալիս տուն։ Մարդն էլ առուտուրի տեղիցն է գալիս։ Գալիս է տեսնում՝ իրենց թարեքին մի մեծ ոսկու կտոր։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3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594</Words>
  <Application>Microsoft Office PowerPoint</Application>
  <PresentationFormat>Widescreen</PresentationFormat>
  <Paragraphs>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&lt;&lt;Anban hurin&gt;&gt;</vt:lpstr>
      <vt:lpstr>Բանն ինչ կանեմ՝ կեղտոտ է. Բամբակը կորիզոտ է։ Մաստակ պիտի, որ ծամեմ, Կըտերը տիտիկ անեմ, Անցնողին մըտիկ անեմ. Ուտեմ, խմեմ, Մըթնի, քընեմ </vt:lpstr>
      <vt:lpstr>Հարևանները անունը դնում են Անբան Հուռի։ Մերն է, որ աղջկանը գովելով ման է գալի, լիդըր գզող, լիդըր մանող, համ խճճող, համ խճուճը հանող, ձևող-կարող, հունցող-թխող, եփող-թափող, մի խոսքով՝ հուրի-հրեղեն, մատները ոսկի</vt:lpstr>
      <vt:lpstr>Էս գովասանքը գնում մի երիտասարդ վաճառականի ականջն է ընկնում։ Էս երիտասարդ վաճառականն ասում է՝ իմ ուզածն էլ հենց սա է, որ կա։ Գլխապատառ գալիս է անբան Հուռիին ուզում է, հետը պսակվում, տանում իրենց տունը։ </vt:lpstr>
      <vt:lpstr>Անբան Հուռին է, իրեն համար մաստակ ծամելով ման է գալի։ Մի օր էլ գետի ափովն անց կենալիս լսում է, որ գորտերը կըռկըռում են։</vt:lpstr>
      <vt:lpstr>Անբան Հուռին է, իրեն համար մաստակ ծամելով ման է գալի։ Մի օր էլ գետի ափովն անց կենալիս լսում է, որ գորտերը կըռկըռում են։</vt:lpstr>
      <vt:lpstr>Անբան Հուռին ուրախանում է։ Գնում է բամբակը կրում բերում ածում գետը։ — Դե գզեցեք, մանեցեք։ Մի քանի օրից ետ կգամ, մանածը կտանեմ, որ ծախենք։ </vt:lpstr>
      <vt:lpstr>Գորտերը շարունակում են կռկռալ, իսկ մանածը չեն բերում։ Հուռին մին էլ որ նայում է, աչքովն ընկնում է գետի ափերին ու քարերին փաթաթված կանաչ մուռը։</vt:lpstr>
      <vt:lpstr>— Վո՜ւյ, — ասում է, — քոռանամ ես, տե՛ս, համ գզել ու մանել են, համ խալիչա են գործել իրենց համար։ Ձեռը ճակատին է դնում ձեն տալի.</vt:lpstr>
      <vt:lpstr>   — Այ կնիկ, էս ի՞նչ ոսկի է։ Թե՝ բա չես ասիլ բամբակը Փեփելի ու Կեկելի վրա ծախեցի. բամբակի փողն է։ Մարդը ո՜նց է ուրախանում, էնպես էլ դուք ուրախանաք։ Զոքանչին հրավիրում է, ընծաներ է տալի, գովում է, շնորհակալություն է անում, որ էնպես խելոք, շնորհքով, աշխատասեր աղջիկ է մեծացրել։ Քեֆ է սարքում, նստում են քեֆի։ </vt:lpstr>
      <vt:lpstr>— Բարով եկար, մորքուր ջան, ո՜նց ես. ո՜րտեղ ես, էսքան ժամանակ չես երևում... Ախր քեզ ո՞վ էր ասում էդքան բան անես, որ էդ օրն ընկնես ... Փեսեն մնում է զարմացած։ Ասում էր։ </vt:lpstr>
      <vt:lpstr>աշխատասեր կնիկ էր։ Ամբողջ օրն աշխատում էր, շատ աշխատելուց կուչ եկավ, պստիկացավ, էնքան պստիկացավ, որ դառավ բզեզ։ Մեր ցեղն էսպես է։ Շատ աշխատասեր ենք։ Բայց աշխատելուց պստիկանում, բզեզ ենք դառնում։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&lt;&lt;Անբան Հուռին&gt;&gt;</dc:title>
  <dc:creator>Alice Kassardjian</dc:creator>
  <cp:lastModifiedBy>Alice Kassardjian</cp:lastModifiedBy>
  <cp:revision>16</cp:revision>
  <dcterms:created xsi:type="dcterms:W3CDTF">2022-05-05T08:42:19Z</dcterms:created>
  <dcterms:modified xsi:type="dcterms:W3CDTF">2022-05-11T08:21:00Z</dcterms:modified>
</cp:coreProperties>
</file>