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6/9/2022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web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webp"/><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770F1-5400-4875-80B7-01EC46D5DF0F}"/>
              </a:ext>
            </a:extLst>
          </p:cNvPr>
          <p:cNvSpPr>
            <a:spLocks noGrp="1"/>
          </p:cNvSpPr>
          <p:nvPr>
            <p:ph type="ctrTitle"/>
          </p:nvPr>
        </p:nvSpPr>
        <p:spPr>
          <a:xfrm>
            <a:off x="2688165" y="1500070"/>
            <a:ext cx="6815669" cy="1515533"/>
          </a:xfrm>
        </p:spPr>
        <p:txBody>
          <a:bodyPr/>
          <a:lstStyle/>
          <a:p>
            <a:r>
              <a:rPr lang="hy-AM" dirty="0"/>
              <a:t>Ուսումնական տարվա ամփոփում</a:t>
            </a:r>
            <a:endParaRPr lang="en-US" dirty="0"/>
          </a:p>
        </p:txBody>
      </p:sp>
      <p:sp>
        <p:nvSpPr>
          <p:cNvPr id="3" name="Subtitle 2">
            <a:extLst>
              <a:ext uri="{FF2B5EF4-FFF2-40B4-BE49-F238E27FC236}">
                <a16:creationId xmlns:a16="http://schemas.microsoft.com/office/drawing/2014/main" id="{0ADA056C-38A0-4B52-B683-D582F884DAB6}"/>
              </a:ext>
            </a:extLst>
          </p:cNvPr>
          <p:cNvSpPr>
            <a:spLocks noGrp="1"/>
          </p:cNvSpPr>
          <p:nvPr>
            <p:ph type="subTitle" idx="1"/>
          </p:nvPr>
        </p:nvSpPr>
        <p:spPr/>
        <p:txBody>
          <a:bodyPr>
            <a:normAutofit fontScale="92500"/>
          </a:bodyPr>
          <a:lstStyle/>
          <a:p>
            <a:r>
              <a:rPr lang="hy-AM" dirty="0"/>
              <a:t>Ողջույն</a:t>
            </a:r>
            <a:r>
              <a:rPr lang="en-US" dirty="0"/>
              <a:t>!</a:t>
            </a:r>
            <a:r>
              <a:rPr lang="hy-AM" dirty="0"/>
              <a:t> ես Կալի Աբրահամյան եմ։ Ես էս դարին ավարտում եմ երորդ դասարան։ Մենք շատ հավես ու հետաքրքիր ճամբորդուչյուներ ունեցած ենք </a:t>
            </a:r>
            <a:r>
              <a:rPr lang="en-US" dirty="0"/>
              <a:t> </a:t>
            </a:r>
            <a:r>
              <a:rPr lang="hy-AM" dirty="0"/>
              <a:t>։  Էս տարին շատ հավես ու ուրախ է անցել, և ես նույն պես տխուր եմ  բայց ուրախ եմ։</a:t>
            </a:r>
            <a:endParaRPr lang="en-US" dirty="0"/>
          </a:p>
        </p:txBody>
      </p:sp>
    </p:spTree>
    <p:extLst>
      <p:ext uri="{BB962C8B-B14F-4D97-AF65-F5344CB8AC3E}">
        <p14:creationId xmlns:p14="http://schemas.microsoft.com/office/powerpoint/2010/main" val="42115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5DA5-470F-4ED1-A4B7-C987F6315109}"/>
              </a:ext>
            </a:extLst>
          </p:cNvPr>
          <p:cNvSpPr>
            <a:spLocks noGrp="1"/>
          </p:cNvSpPr>
          <p:nvPr>
            <p:ph type="title"/>
          </p:nvPr>
        </p:nvSpPr>
        <p:spPr/>
        <p:txBody>
          <a:bodyPr/>
          <a:lstStyle/>
          <a:p>
            <a:r>
              <a:rPr lang="hy-AM" dirty="0"/>
              <a:t>Դպրոցում օրեր</a:t>
            </a:r>
            <a:endParaRPr lang="en-US" dirty="0"/>
          </a:p>
        </p:txBody>
      </p:sp>
      <p:sp>
        <p:nvSpPr>
          <p:cNvPr id="3" name="Content Placeholder 2">
            <a:extLst>
              <a:ext uri="{FF2B5EF4-FFF2-40B4-BE49-F238E27FC236}">
                <a16:creationId xmlns:a16="http://schemas.microsoft.com/office/drawing/2014/main" id="{800F69F5-1983-4976-AC87-2474EEFE126D}"/>
              </a:ext>
            </a:extLst>
          </p:cNvPr>
          <p:cNvSpPr>
            <a:spLocks noGrp="1"/>
          </p:cNvSpPr>
          <p:nvPr>
            <p:ph idx="1"/>
          </p:nvPr>
        </p:nvSpPr>
        <p:spPr>
          <a:xfrm>
            <a:off x="1295401" y="2556932"/>
            <a:ext cx="9601196" cy="2434168"/>
          </a:xfrm>
        </p:spPr>
        <p:txBody>
          <a:bodyPr/>
          <a:lstStyle/>
          <a:p>
            <a:r>
              <a:rPr lang="hy-AM" dirty="0"/>
              <a:t>Մենք նաև դպրոցում տարիրոնակ օրեր ունեցել ենք։ Մի օր գադա պատրաստեցինգ մի օր ղապամա չեմ հիշում ծատ բայց հավես բաներ ենք արել էս վերջին օրերը ընկեր Լիանաի հետ մենք լողացինգ ու արաջ մենք նկարում էինք ու իմ ամենա սիրած բանը որ արելենգ մի անգամ ընկեր Լիանան ասաց որ փոքրիկ նավակներ սարքենգ որ պասեինի մեջ տնենգ։ Հաջող</a:t>
            </a:r>
            <a:r>
              <a:rPr lang="en-US" dirty="0"/>
              <a:t>!</a:t>
            </a:r>
            <a:r>
              <a:rPr lang="hy-AM" dirty="0"/>
              <a:t>  </a:t>
            </a:r>
            <a:endParaRPr lang="en-US" dirty="0"/>
          </a:p>
        </p:txBody>
      </p:sp>
    </p:spTree>
    <p:extLst>
      <p:ext uri="{BB962C8B-B14F-4D97-AF65-F5344CB8AC3E}">
        <p14:creationId xmlns:p14="http://schemas.microsoft.com/office/powerpoint/2010/main" val="144700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1007-8C09-4272-9729-FC3F31D81431}"/>
              </a:ext>
            </a:extLst>
          </p:cNvPr>
          <p:cNvSpPr>
            <a:spLocks noGrp="1"/>
          </p:cNvSpPr>
          <p:nvPr>
            <p:ph type="title"/>
          </p:nvPr>
        </p:nvSpPr>
        <p:spPr>
          <a:xfrm>
            <a:off x="841821" y="995914"/>
            <a:ext cx="9601196" cy="1755912"/>
          </a:xfrm>
        </p:spPr>
        <p:txBody>
          <a:bodyPr>
            <a:normAutofit fontScale="90000"/>
          </a:bodyPr>
          <a:lstStyle/>
          <a:p>
            <a:r>
              <a:rPr lang="hy-AM" dirty="0"/>
              <a:t> Մենք դպրոցական առաջին օրը մեկնարկեցինքԱպարանում։ Ունեցանք հետաքրքիր օր</a:t>
            </a:r>
            <a:br>
              <a:rPr lang="en-US" dirty="0"/>
            </a:br>
            <a:endParaRPr lang="en-US" dirty="0"/>
          </a:p>
        </p:txBody>
      </p:sp>
      <p:pic>
        <p:nvPicPr>
          <p:cNvPr id="5" name="Content Placeholder 4">
            <a:extLst>
              <a:ext uri="{FF2B5EF4-FFF2-40B4-BE49-F238E27FC236}">
                <a16:creationId xmlns:a16="http://schemas.microsoft.com/office/drawing/2014/main" id="{D89025EF-5C86-42EA-A129-5386391E2BC9}"/>
              </a:ext>
            </a:extLst>
          </p:cNvPr>
          <p:cNvPicPr>
            <a:picLocks noGrp="1" noChangeAspect="1"/>
          </p:cNvPicPr>
          <p:nvPr>
            <p:ph idx="1"/>
          </p:nvPr>
        </p:nvPicPr>
        <p:blipFill>
          <a:blip r:embed="rId2"/>
          <a:stretch>
            <a:fillRect/>
          </a:stretch>
        </p:blipFill>
        <p:spPr>
          <a:xfrm>
            <a:off x="2835965" y="2544211"/>
            <a:ext cx="6302022" cy="3317875"/>
          </a:xfrm>
        </p:spPr>
      </p:pic>
    </p:spTree>
    <p:extLst>
      <p:ext uri="{BB962C8B-B14F-4D97-AF65-F5344CB8AC3E}">
        <p14:creationId xmlns:p14="http://schemas.microsoft.com/office/powerpoint/2010/main" val="86424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C553-2914-4B12-9DAB-281CD866BF43}"/>
              </a:ext>
            </a:extLst>
          </p:cNvPr>
          <p:cNvSpPr>
            <a:spLocks noGrp="1"/>
          </p:cNvSpPr>
          <p:nvPr>
            <p:ph type="title"/>
          </p:nvPr>
        </p:nvSpPr>
        <p:spPr/>
        <p:txBody>
          <a:bodyPr>
            <a:normAutofit fontScale="90000"/>
          </a:bodyPr>
          <a:lstStyle/>
          <a:p>
            <a:r>
              <a:rPr lang="hy-AM" dirty="0"/>
              <a:t>Նաև մենք նկարեցինք ձմերուկ կերանգ ու շատ հավես բաներ Ապարանում</a:t>
            </a:r>
            <a:endParaRPr lang="en-US" dirty="0"/>
          </a:p>
        </p:txBody>
      </p:sp>
      <p:pic>
        <p:nvPicPr>
          <p:cNvPr id="6" name="Content Placeholder 5">
            <a:extLst>
              <a:ext uri="{FF2B5EF4-FFF2-40B4-BE49-F238E27FC236}">
                <a16:creationId xmlns:a16="http://schemas.microsoft.com/office/drawing/2014/main" id="{73CBA2BE-EAE8-4DC8-B31D-C7C5FD6A3D7F}"/>
              </a:ext>
            </a:extLst>
          </p:cNvPr>
          <p:cNvPicPr>
            <a:picLocks noGrp="1" noChangeAspect="1"/>
          </p:cNvPicPr>
          <p:nvPr>
            <p:ph sz="half" idx="1"/>
          </p:nvPr>
        </p:nvPicPr>
        <p:blipFill>
          <a:blip r:embed="rId2"/>
          <a:stretch>
            <a:fillRect/>
          </a:stretch>
        </p:blipFill>
        <p:spPr>
          <a:xfrm>
            <a:off x="1450975" y="2560638"/>
            <a:ext cx="4413249" cy="3309937"/>
          </a:xfrm>
        </p:spPr>
      </p:pic>
      <p:pic>
        <p:nvPicPr>
          <p:cNvPr id="8" name="Content Placeholder 7">
            <a:extLst>
              <a:ext uri="{FF2B5EF4-FFF2-40B4-BE49-F238E27FC236}">
                <a16:creationId xmlns:a16="http://schemas.microsoft.com/office/drawing/2014/main" id="{DA63C8C7-4595-4ACC-A2F8-29B28E6CB5BF}"/>
              </a:ext>
            </a:extLst>
          </p:cNvPr>
          <p:cNvPicPr>
            <a:picLocks noGrp="1" noChangeAspect="1"/>
          </p:cNvPicPr>
          <p:nvPr>
            <p:ph sz="half" idx="2"/>
          </p:nvPr>
        </p:nvPicPr>
        <p:blipFill>
          <a:blip r:embed="rId3"/>
          <a:stretch>
            <a:fillRect/>
          </a:stretch>
        </p:blipFill>
        <p:spPr>
          <a:xfrm>
            <a:off x="6334125" y="2560638"/>
            <a:ext cx="4413249" cy="3309937"/>
          </a:xfrm>
        </p:spPr>
      </p:pic>
    </p:spTree>
    <p:extLst>
      <p:ext uri="{BB962C8B-B14F-4D97-AF65-F5344CB8AC3E}">
        <p14:creationId xmlns:p14="http://schemas.microsoft.com/office/powerpoint/2010/main" val="419916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F0C9-DD97-427B-9677-ABA34B3EFC75}"/>
              </a:ext>
            </a:extLst>
          </p:cNvPr>
          <p:cNvSpPr>
            <a:spLocks noGrp="1"/>
          </p:cNvSpPr>
          <p:nvPr>
            <p:ph type="title"/>
          </p:nvPr>
        </p:nvSpPr>
        <p:spPr/>
        <p:txBody>
          <a:bodyPr/>
          <a:lstStyle/>
          <a:p>
            <a:r>
              <a:rPr lang="hy-AM" dirty="0"/>
              <a:t>Արատես</a:t>
            </a:r>
            <a:endParaRPr lang="en-US" dirty="0"/>
          </a:p>
        </p:txBody>
      </p:sp>
      <p:sp>
        <p:nvSpPr>
          <p:cNvPr id="3" name="Content Placeholder 2">
            <a:extLst>
              <a:ext uri="{FF2B5EF4-FFF2-40B4-BE49-F238E27FC236}">
                <a16:creationId xmlns:a16="http://schemas.microsoft.com/office/drawing/2014/main" id="{A47E0706-0E71-456C-98FC-89822194BD7C}"/>
              </a:ext>
            </a:extLst>
          </p:cNvPr>
          <p:cNvSpPr>
            <a:spLocks noGrp="1"/>
          </p:cNvSpPr>
          <p:nvPr>
            <p:ph idx="1"/>
          </p:nvPr>
        </p:nvSpPr>
        <p:spPr>
          <a:xfrm>
            <a:off x="1295401" y="2556932"/>
            <a:ext cx="9601196" cy="1657259"/>
          </a:xfrm>
        </p:spPr>
        <p:txBody>
          <a:bodyPr/>
          <a:lstStyle/>
          <a:p>
            <a:r>
              <a:rPr lang="hy-AM" dirty="0"/>
              <a:t>Մենք գնացինգ Արատես չորորդ դասարանի հետ։ մենք սար բարցրացանգ և ես շաաաաատ հոքնել էի։ Նաև մի հատ կանաչ բան ենք բարցրացել որ նկար նկարեինգ և ընկեր Լիանան ընկավ բայց փոքրիկ տեղ էր ։</a:t>
            </a:r>
            <a:endParaRPr lang="en-US" dirty="0"/>
          </a:p>
        </p:txBody>
      </p:sp>
    </p:spTree>
    <p:extLst>
      <p:ext uri="{BB962C8B-B14F-4D97-AF65-F5344CB8AC3E}">
        <p14:creationId xmlns:p14="http://schemas.microsoft.com/office/powerpoint/2010/main" val="13036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5268-3519-48AB-A962-8D1D7E41CE5B}"/>
              </a:ext>
            </a:extLst>
          </p:cNvPr>
          <p:cNvSpPr>
            <a:spLocks noGrp="1"/>
          </p:cNvSpPr>
          <p:nvPr>
            <p:ph type="title"/>
          </p:nvPr>
        </p:nvSpPr>
        <p:spPr/>
        <p:txBody>
          <a:bodyPr/>
          <a:lstStyle/>
          <a:p>
            <a:r>
              <a:rPr lang="hy-AM" dirty="0"/>
              <a:t>Արատեսի նկարներ</a:t>
            </a:r>
            <a:endParaRPr lang="en-US" dirty="0"/>
          </a:p>
        </p:txBody>
      </p:sp>
      <p:pic>
        <p:nvPicPr>
          <p:cNvPr id="6" name="Content Placeholder 5">
            <a:extLst>
              <a:ext uri="{FF2B5EF4-FFF2-40B4-BE49-F238E27FC236}">
                <a16:creationId xmlns:a16="http://schemas.microsoft.com/office/drawing/2014/main" id="{4F9B298E-F036-4391-89D6-56182C0646A3}"/>
              </a:ext>
            </a:extLst>
          </p:cNvPr>
          <p:cNvPicPr>
            <a:picLocks noGrp="1" noChangeAspect="1"/>
          </p:cNvPicPr>
          <p:nvPr>
            <p:ph sz="half" idx="1"/>
          </p:nvPr>
        </p:nvPicPr>
        <p:blipFill>
          <a:blip r:embed="rId2"/>
          <a:stretch>
            <a:fillRect/>
          </a:stretch>
        </p:blipFill>
        <p:spPr>
          <a:xfrm>
            <a:off x="1450975" y="2560638"/>
            <a:ext cx="4413249" cy="3309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7">
            <a:extLst>
              <a:ext uri="{FF2B5EF4-FFF2-40B4-BE49-F238E27FC236}">
                <a16:creationId xmlns:a16="http://schemas.microsoft.com/office/drawing/2014/main" id="{4C4BA41D-35B6-44CD-A700-ECA5B4F31CF3}"/>
              </a:ext>
            </a:extLst>
          </p:cNvPr>
          <p:cNvPicPr>
            <a:picLocks noGrp="1" noChangeAspect="1"/>
          </p:cNvPicPr>
          <p:nvPr>
            <p:ph sz="half" idx="2"/>
          </p:nvPr>
        </p:nvPicPr>
        <p:blipFill>
          <a:blip r:embed="rId3"/>
          <a:stretch>
            <a:fillRect/>
          </a:stretch>
        </p:blipFill>
        <p:spPr>
          <a:xfrm>
            <a:off x="6334125" y="2560638"/>
            <a:ext cx="4413249" cy="3309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443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E0CB-AD7E-4038-BBB0-CE5DA2FE0130}"/>
              </a:ext>
            </a:extLst>
          </p:cNvPr>
          <p:cNvSpPr>
            <a:spLocks noGrp="1"/>
          </p:cNvSpPr>
          <p:nvPr>
            <p:ph type="title"/>
          </p:nvPr>
        </p:nvSpPr>
        <p:spPr/>
        <p:txBody>
          <a:bodyPr/>
          <a:lstStyle/>
          <a:p>
            <a:r>
              <a:rPr lang="hy-AM" dirty="0"/>
              <a:t>Բյուրական</a:t>
            </a:r>
            <a:endParaRPr lang="en-US" dirty="0"/>
          </a:p>
        </p:txBody>
      </p:sp>
      <p:sp>
        <p:nvSpPr>
          <p:cNvPr id="3" name="Content Placeholder 2">
            <a:extLst>
              <a:ext uri="{FF2B5EF4-FFF2-40B4-BE49-F238E27FC236}">
                <a16:creationId xmlns:a16="http://schemas.microsoft.com/office/drawing/2014/main" id="{35E23631-094B-437C-B666-3ED2F4E8D178}"/>
              </a:ext>
            </a:extLst>
          </p:cNvPr>
          <p:cNvSpPr>
            <a:spLocks noGrp="1"/>
          </p:cNvSpPr>
          <p:nvPr>
            <p:ph idx="1"/>
          </p:nvPr>
        </p:nvSpPr>
        <p:spPr>
          <a:xfrm>
            <a:off x="1295401" y="2556932"/>
            <a:ext cx="9601196" cy="1736772"/>
          </a:xfrm>
        </p:spPr>
        <p:txBody>
          <a:bodyPr/>
          <a:lstStyle/>
          <a:p>
            <a:r>
              <a:rPr lang="hy-AM" dirty="0"/>
              <a:t>Մենք եկրորդ դասարանում գիշերեցինգ Բյուրական բայց էս անգամ գնացինգ ուրիշ բաներ անելու։ Բոխինձ ենք պատրաստել շատ հավես էր,  Զատգական խաղեր ենք խաղացել ու Բոխինձ և թեյ և ուրիշ բաներ ենք գերել ու  գնացել ենք "Տաճար" եկեղեցի։ </a:t>
            </a:r>
          </a:p>
          <a:p>
            <a:endParaRPr lang="en-US" dirty="0"/>
          </a:p>
        </p:txBody>
      </p:sp>
    </p:spTree>
    <p:extLst>
      <p:ext uri="{BB962C8B-B14F-4D97-AF65-F5344CB8AC3E}">
        <p14:creationId xmlns:p14="http://schemas.microsoft.com/office/powerpoint/2010/main" val="237397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5E56-DCF8-46BE-BA0C-6FCA3BD59C90}"/>
              </a:ext>
            </a:extLst>
          </p:cNvPr>
          <p:cNvSpPr>
            <a:spLocks noGrp="1"/>
          </p:cNvSpPr>
          <p:nvPr>
            <p:ph type="title"/>
          </p:nvPr>
        </p:nvSpPr>
        <p:spPr/>
        <p:txBody>
          <a:bodyPr/>
          <a:lstStyle/>
          <a:p>
            <a:r>
              <a:rPr lang="hy-AM" dirty="0"/>
              <a:t>Բյուրականի նկարներ</a:t>
            </a:r>
            <a:endParaRPr lang="en-US" dirty="0"/>
          </a:p>
        </p:txBody>
      </p:sp>
      <p:pic>
        <p:nvPicPr>
          <p:cNvPr id="10" name="Content Placeholder 9">
            <a:extLst>
              <a:ext uri="{FF2B5EF4-FFF2-40B4-BE49-F238E27FC236}">
                <a16:creationId xmlns:a16="http://schemas.microsoft.com/office/drawing/2014/main" id="{FC91B253-2B34-4F30-930E-3490FB21F351}"/>
              </a:ext>
            </a:extLst>
          </p:cNvPr>
          <p:cNvPicPr>
            <a:picLocks noGrp="1" noChangeAspect="1"/>
          </p:cNvPicPr>
          <p:nvPr>
            <p:ph sz="half" idx="1"/>
          </p:nvPr>
        </p:nvPicPr>
        <p:blipFill>
          <a:blip r:embed="rId2"/>
          <a:stretch>
            <a:fillRect/>
          </a:stretch>
        </p:blipFill>
        <p:spPr>
          <a:xfrm>
            <a:off x="1450975" y="2560638"/>
            <a:ext cx="4413249" cy="3309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Content Placeholder 35">
            <a:extLst>
              <a:ext uri="{FF2B5EF4-FFF2-40B4-BE49-F238E27FC236}">
                <a16:creationId xmlns:a16="http://schemas.microsoft.com/office/drawing/2014/main" id="{64F34608-896E-447E-A372-8271DF5667E5}"/>
              </a:ext>
            </a:extLst>
          </p:cNvPr>
          <p:cNvPicPr>
            <a:picLocks noGrp="1" noChangeAspect="1"/>
          </p:cNvPicPr>
          <p:nvPr>
            <p:ph sz="half" idx="2"/>
          </p:nvPr>
        </p:nvPicPr>
        <p:blipFill>
          <a:blip r:embed="rId3"/>
          <a:stretch>
            <a:fillRect/>
          </a:stretch>
        </p:blipFill>
        <p:spPr>
          <a:xfrm>
            <a:off x="6334125" y="2560638"/>
            <a:ext cx="4413249" cy="3309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5990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F860-44B7-46D3-9D57-BA53A01F9D13}"/>
              </a:ext>
            </a:extLst>
          </p:cNvPr>
          <p:cNvSpPr>
            <a:spLocks noGrp="1"/>
          </p:cNvSpPr>
          <p:nvPr>
            <p:ph type="title"/>
          </p:nvPr>
        </p:nvSpPr>
        <p:spPr/>
        <p:txBody>
          <a:bodyPr/>
          <a:lstStyle/>
          <a:p>
            <a:r>
              <a:rPr lang="hy-AM" dirty="0"/>
              <a:t>Գյումրի</a:t>
            </a:r>
            <a:endParaRPr lang="en-US" dirty="0"/>
          </a:p>
        </p:txBody>
      </p:sp>
      <p:sp>
        <p:nvSpPr>
          <p:cNvPr id="3" name="Content Placeholder 2">
            <a:extLst>
              <a:ext uri="{FF2B5EF4-FFF2-40B4-BE49-F238E27FC236}">
                <a16:creationId xmlns:a16="http://schemas.microsoft.com/office/drawing/2014/main" id="{7E437E65-1388-42C3-9621-4942F9B9CEB2}"/>
              </a:ext>
            </a:extLst>
          </p:cNvPr>
          <p:cNvSpPr>
            <a:spLocks noGrp="1"/>
          </p:cNvSpPr>
          <p:nvPr>
            <p:ph idx="1"/>
          </p:nvPr>
        </p:nvSpPr>
        <p:spPr>
          <a:xfrm>
            <a:off x="1295401" y="2556932"/>
            <a:ext cx="9601196" cy="872068"/>
          </a:xfrm>
        </p:spPr>
        <p:txBody>
          <a:bodyPr/>
          <a:lstStyle/>
          <a:p>
            <a:r>
              <a:rPr lang="hy-AM" dirty="0"/>
              <a:t>Մենք գնացինգ Գյումրի մի գիշերով։ Առաջին օր շատ ձուրտ էր մույս օրը գնացինգ վարպետաց փողոց ու ուրիշ բաներ արեցինգ </a:t>
            </a:r>
            <a:endParaRPr lang="en-US" dirty="0"/>
          </a:p>
        </p:txBody>
      </p:sp>
    </p:spTree>
    <p:extLst>
      <p:ext uri="{BB962C8B-B14F-4D97-AF65-F5344CB8AC3E}">
        <p14:creationId xmlns:p14="http://schemas.microsoft.com/office/powerpoint/2010/main" val="2657919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A08D-49A9-4428-A29E-0B8FAE496874}"/>
              </a:ext>
            </a:extLst>
          </p:cNvPr>
          <p:cNvSpPr>
            <a:spLocks noGrp="1"/>
          </p:cNvSpPr>
          <p:nvPr>
            <p:ph type="title"/>
          </p:nvPr>
        </p:nvSpPr>
        <p:spPr/>
        <p:txBody>
          <a:bodyPr/>
          <a:lstStyle/>
          <a:p>
            <a:r>
              <a:rPr lang="hy-AM" dirty="0"/>
              <a:t>Գյումրից նկարներ</a:t>
            </a:r>
            <a:endParaRPr lang="en-US" dirty="0"/>
          </a:p>
        </p:txBody>
      </p:sp>
      <p:pic>
        <p:nvPicPr>
          <p:cNvPr id="6" name="Content Placeholder 5">
            <a:extLst>
              <a:ext uri="{FF2B5EF4-FFF2-40B4-BE49-F238E27FC236}">
                <a16:creationId xmlns:a16="http://schemas.microsoft.com/office/drawing/2014/main" id="{8D1C9DD4-B94B-4C91-BAA4-F32C52BED50B}"/>
              </a:ext>
            </a:extLst>
          </p:cNvPr>
          <p:cNvPicPr>
            <a:picLocks noGrp="1" noChangeAspect="1"/>
          </p:cNvPicPr>
          <p:nvPr>
            <p:ph sz="half" idx="1"/>
          </p:nvPr>
        </p:nvPicPr>
        <p:blipFill>
          <a:blip r:embed="rId2"/>
          <a:stretch>
            <a:fillRect/>
          </a:stretch>
        </p:blipFill>
        <p:spPr>
          <a:xfrm>
            <a:off x="1298575" y="2643906"/>
            <a:ext cx="4718050" cy="3143400"/>
          </a:xfrm>
        </p:spPr>
      </p:pic>
      <p:pic>
        <p:nvPicPr>
          <p:cNvPr id="8" name="Content Placeholder 7">
            <a:extLst>
              <a:ext uri="{FF2B5EF4-FFF2-40B4-BE49-F238E27FC236}">
                <a16:creationId xmlns:a16="http://schemas.microsoft.com/office/drawing/2014/main" id="{CF0D766D-4EE1-4915-BB16-BDD06BD29ED3}"/>
              </a:ext>
            </a:extLst>
          </p:cNvPr>
          <p:cNvPicPr>
            <a:picLocks noGrp="1" noChangeAspect="1"/>
          </p:cNvPicPr>
          <p:nvPr>
            <p:ph sz="half" idx="2"/>
          </p:nvPr>
        </p:nvPicPr>
        <p:blipFill>
          <a:blip r:embed="rId3"/>
          <a:stretch>
            <a:fillRect/>
          </a:stretch>
        </p:blipFill>
        <p:spPr>
          <a:xfrm>
            <a:off x="6334125" y="2560638"/>
            <a:ext cx="4413249" cy="3309937"/>
          </a:xfrm>
        </p:spPr>
      </p:pic>
    </p:spTree>
    <p:extLst>
      <p:ext uri="{BB962C8B-B14F-4D97-AF65-F5344CB8AC3E}">
        <p14:creationId xmlns:p14="http://schemas.microsoft.com/office/powerpoint/2010/main" val="27832204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407</TotalTime>
  <Words>232</Words>
  <Application>Microsoft Office PowerPoint</Application>
  <PresentationFormat>Widescreen</PresentationFormat>
  <Paragraphs>15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Ուսումնական տարվա ամփոփում</vt:lpstr>
      <vt:lpstr> Մենք դպրոցական առաջին օրը մեկնարկեցինքԱպարանում։ Ունեցանք հետաքրքիր օր </vt:lpstr>
      <vt:lpstr>Նաև մենք նկարեցինք ձմերուկ կերանգ ու շատ հավես բաներ Ապարանում</vt:lpstr>
      <vt:lpstr>Արատես</vt:lpstr>
      <vt:lpstr>Արատեսի նկարներ</vt:lpstr>
      <vt:lpstr>Բյուրական</vt:lpstr>
      <vt:lpstr>Բյուրականի նկարներ</vt:lpstr>
      <vt:lpstr>Գյումրի</vt:lpstr>
      <vt:lpstr>Գյումրից նկարներ</vt:lpstr>
      <vt:lpstr>Դպրոցում օրեր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Ուսումնական տարվա ամփոփում</dc:title>
  <dc:creator>Alice Kassardjian</dc:creator>
  <cp:lastModifiedBy>Alice Kassardjian</cp:lastModifiedBy>
  <cp:revision>9</cp:revision>
  <dcterms:created xsi:type="dcterms:W3CDTF">2022-06-09T07:46:41Z</dcterms:created>
  <dcterms:modified xsi:type="dcterms:W3CDTF">2022-06-09T14:41:40Z</dcterms:modified>
</cp:coreProperties>
</file>